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74" r:id="rId11"/>
    <p:sldId id="267" r:id="rId12"/>
    <p:sldId id="264" r:id="rId13"/>
    <p:sldId id="266" r:id="rId14"/>
    <p:sldId id="273" r:id="rId15"/>
    <p:sldId id="275" r:id="rId16"/>
    <p:sldId id="268" r:id="rId17"/>
    <p:sldId id="269" r:id="rId18"/>
    <p:sldId id="270" r:id="rId19"/>
    <p:sldId id="271" r:id="rId20"/>
    <p:sldId id="272" r:id="rId21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A5D66B0-017B-4AF7-8ECF-501F1C24AB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81047677-99A6-4ADC-865C-703F5C6D1C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41ABC7E-A678-4A01-823C-BFBD2ABE9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AF93436-C29A-4BB0-B6AB-3D3F1356B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28C0667-EBCB-4310-AF38-D5DC36789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40132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9ECB33E-046F-4301-9232-D321336FC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8A3669DC-B381-4FA3-ABA6-8F819DEF80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0A9272D-723E-4719-A0BD-C358913A7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2B177A4-990B-4B65-A594-F7DE51BF7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EC97EE6-1E26-46C5-9FCF-570744129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76253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07CC7BDF-F9F4-44A5-8B26-194F9753A0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9311AE77-A805-4380-BA33-1438D2414F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A74C046-B38D-4072-B17B-CB4C928A6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3FC4CCD-CE70-4C97-9BD4-98FC45BFC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A90F8DE-23ED-4E5F-8B13-A7F8E7557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99568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3D5092B-0A35-43A4-967A-5FA8F8C6A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D49D9ED-CEF4-408D-80A0-0C7C3140E1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DE987DF-6288-435E-89E3-6B74F7B46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F045127-1CFD-4828-94F7-2279F07C8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466276F-1043-43AA-B4E9-C4533BA9D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41539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069635-B1F0-4739-8F09-51447B274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471590B-103A-41F9-9981-DC7B7189CA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9B5A688-1E52-4757-B0E4-0C635049A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BB96BEE-B964-4E0D-8494-C94C0DF99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DA5EEF9-70C3-4D09-8C16-F8C226719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88100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2D98106-BBF2-43BE-862E-83F17E922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286541B-F6FB-4A0D-B4EA-59EA0924CE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AE039F48-B5EB-4CBC-B651-EB9256913B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26BAA29-5FF8-4AD3-BDB4-1F54C374B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632055A1-301A-4C90-944E-583C5BABA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9081BA8-C214-43D5-B61D-9FF8C5090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74518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765B7A-953A-4428-A12F-4EF3A55DE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AA19433-0326-46EF-8BF4-1ACDD75F5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FC4CDD65-2842-4F0C-A632-42458886F7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9CCA13FC-B2C5-4444-851E-9E1F686E96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46EA149-30AD-4067-94DB-F014772D11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B75A096E-9B76-4C28-81B5-82EC29CF0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D3ECCC0B-C790-4445-BF3C-A46CADCB7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5FFA66D5-2769-442B-800E-E0D3E829A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06562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79F74AB-7B49-47BF-AC9A-D39CAABCB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EA55DD1B-0CFD-4FF7-9608-759D0AF93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BB6BB8F3-2FE4-429F-84A0-128F23AC2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E7672E63-86D1-4BDF-B98D-58F04B283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38347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242C237B-51E4-48CF-B8C3-E61B0F6ED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40C252B6-BE0B-48A0-B936-986D62D1F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6512FAC0-FF77-4B7A-A7AD-98716C073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08385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1F5DDD7-5A59-4365-B4F9-9EA027E43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0EA3857-2FBC-48D3-9D54-DF3575BD5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D7580BFA-51FD-41E6-8927-B82BF03E09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1365552-EF2E-4466-BD70-B4F97BDFF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B5C8BAD-9C32-434D-A06D-B1899D4A9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9188CC6-2A27-41FD-8AA1-D621ECEDB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55818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5FC5235-7A50-45D9-9AA8-E7A0A1C21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9C58F774-2847-488F-B04D-BE04E5DA80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41BF055-49BC-41ED-AC1D-2DEA9F3CA7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033B13B-4059-44ED-9F01-16336BEF5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87F71468-D93B-4407-B579-4E39E1962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EE35CCC-AFA8-4BDC-92AC-5245FEBF5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51979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A9173302-73A6-45A6-B019-22F7C75F4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C0B02BB-3086-48B7-907D-80846188B9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CB017A3-9F7D-4902-B8AC-BF2A3FB2D6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A4D6D-731E-4D5D-82DD-8F037792C9E3}" type="datetimeFigureOut">
              <a:rPr lang="hu-HU" smtClean="0"/>
              <a:t>2023.11.20.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E5D0B22-A833-45E9-A7C9-B500BC6221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8183C99-65A5-42C6-9A52-C2319000CD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A4AC7-B5CE-4D8A-BA82-76B1EE5D93C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0866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8C99B4D-A307-45F0-9840-F6046C44C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18355"/>
            <a:ext cx="9144000" cy="2387600"/>
          </a:xfrm>
        </p:spPr>
        <p:txBody>
          <a:bodyPr>
            <a:normAutofit/>
          </a:bodyPr>
          <a:lstStyle/>
          <a:p>
            <a:r>
              <a:rPr lang="hu-HU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Lucky</a:t>
            </a:r>
            <a:r>
              <a:rPr lang="hu-HU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kávézó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A3CF5B3-6D3B-46B5-8FDB-A97177D116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2446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C0A4CA1-4101-4339-84BF-F029FE368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cs typeface="Times New Roman" panose="02020603050405020304" pitchFamily="18" charset="0"/>
              </a:rPr>
              <a:t>Kép a prototípusról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C68544C-D072-4991-9D0B-3F5338993E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387" y="1530702"/>
            <a:ext cx="7539226" cy="534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086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825A6F7-524C-40B6-A4BC-25B25935B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hu-HU" b="1" dirty="0"/>
              <a:t>Kép a drótvázról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05F5A9D-1D85-4C38-8412-889E0518A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503" y="1531944"/>
            <a:ext cx="9553850" cy="532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048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EFF6DF5-00AF-4707-829A-E9FAA1C5D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Eszközök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78465AF-D33F-47FE-B7B2-C224D581F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/>
          <a:lstStyle/>
          <a:p>
            <a:pPr marL="0" indent="0">
              <a:buNone/>
            </a:pPr>
            <a:r>
              <a:rPr lang="hu-HU" b="1" dirty="0" err="1"/>
              <a:t>Trello</a:t>
            </a:r>
            <a:r>
              <a:rPr lang="hu-HU" b="1" dirty="0"/>
              <a:t>:</a:t>
            </a:r>
            <a:r>
              <a:rPr lang="hu-HU" dirty="0"/>
              <a:t> Ezen a felületen osztjuk be illetve el a feladatokat. Melyik feladatra mennyi idő jusson és hogy ki melyiket </a:t>
            </a:r>
            <a:r>
              <a:rPr lang="hu-HU" dirty="0" err="1"/>
              <a:t>csinlja</a:t>
            </a:r>
            <a:r>
              <a:rPr lang="hu-HU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313429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857B07E-28C7-49D5-879B-BCB3E6CCF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hu-HU" b="1" dirty="0"/>
              <a:t>Kép a </a:t>
            </a:r>
            <a:r>
              <a:rPr lang="hu-HU" b="1" dirty="0" err="1"/>
              <a:t>trello-ról</a:t>
            </a:r>
            <a:endParaRPr lang="hu-HU" b="1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3D2C86C4-6114-4676-BDEA-713B540D7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1325563"/>
            <a:ext cx="10926214" cy="5164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2290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C37A4C9-66B8-4297-BAEF-5222B3485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Eszközök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3767D7C-AB2F-4CE1-81C1-AC605AF2E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hu-HU" b="1" dirty="0" err="1"/>
              <a:t>Github</a:t>
            </a:r>
            <a:r>
              <a:rPr lang="hu-HU" b="1" dirty="0"/>
              <a:t>: </a:t>
            </a:r>
            <a:r>
              <a:rPr lang="hu-HU" dirty="0"/>
              <a:t>Erre a felületre töltöttük fel a képeket és a </a:t>
            </a:r>
            <a:r>
              <a:rPr lang="hu-HU" dirty="0" err="1"/>
              <a:t>html</a:t>
            </a:r>
            <a:r>
              <a:rPr lang="hu-HU" dirty="0"/>
              <a:t> illetve az </a:t>
            </a:r>
            <a:r>
              <a:rPr lang="hu-HU" dirty="0" err="1"/>
              <a:t>ahoz</a:t>
            </a:r>
            <a:r>
              <a:rPr lang="hu-HU" dirty="0"/>
              <a:t> </a:t>
            </a:r>
            <a:r>
              <a:rPr lang="hu-HU" dirty="0" err="1"/>
              <a:t>tartozo</a:t>
            </a:r>
            <a:r>
              <a:rPr lang="hu-HU" dirty="0"/>
              <a:t> </a:t>
            </a:r>
            <a:r>
              <a:rPr lang="hu-HU" dirty="0" err="1"/>
              <a:t>css</a:t>
            </a:r>
            <a:r>
              <a:rPr lang="hu-HU" dirty="0"/>
              <a:t> és JavaScript fájlokat.</a:t>
            </a:r>
          </a:p>
        </p:txBody>
      </p:sp>
    </p:spTree>
    <p:extLst>
      <p:ext uri="{BB962C8B-B14F-4D97-AF65-F5344CB8AC3E}">
        <p14:creationId xmlns:p14="http://schemas.microsoft.com/office/powerpoint/2010/main" val="1295477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031878F-5EA7-4D73-A240-1A044E76B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Kép a </a:t>
            </a:r>
            <a:r>
              <a:rPr lang="hu-HU" b="1" dirty="0" err="1"/>
              <a:t>Github-ról</a:t>
            </a:r>
            <a:endParaRPr lang="hu-HU" b="1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0CDCD92E-9696-47C2-973A-E3743423C0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850" y="2007052"/>
            <a:ext cx="9524300" cy="485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7557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1E32896-1638-4EDC-BF7E-3C4ADF828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Lucky</a:t>
            </a:r>
            <a:r>
              <a:rPr lang="hu-HU" dirty="0"/>
              <a:t> kávézó projekt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F5F13D2-BCBA-492E-815A-04E2DA833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/>
          <a:lstStyle/>
          <a:p>
            <a:pPr marL="0" indent="0">
              <a:buNone/>
            </a:pPr>
            <a:r>
              <a:rPr lang="hu-HU" dirty="0"/>
              <a:t>A projekt az volt a megrendelőtől hogy csináljunk egy weblapot </a:t>
            </a:r>
            <a:r>
              <a:rPr lang="hu-HU" dirty="0" err="1"/>
              <a:t>Lucky</a:t>
            </a:r>
            <a:r>
              <a:rPr lang="hu-HU" dirty="0"/>
              <a:t> kávézó néven. Az oldalnak tartalmazni kellet egy Főoldalt, sütiket, kávékat és egy blog nevű oldalt.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84A87581-6F11-4F77-92E8-6EE80ADAA7F0}"/>
              </a:ext>
            </a:extLst>
          </p:cNvPr>
          <p:cNvSpPr txBox="1"/>
          <p:nvPr/>
        </p:nvSpPr>
        <p:spPr>
          <a:xfrm>
            <a:off x="838200" y="5153299"/>
            <a:ext cx="30480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Megjegyzés: A megrendelő </a:t>
            </a:r>
            <a:r>
              <a:rPr lang="hu-HU" dirty="0" err="1"/>
              <a:t>Bitcoin-nal</a:t>
            </a:r>
            <a:r>
              <a:rPr lang="hu-HU" dirty="0"/>
              <a:t>  szeretnél fizetni a csapat munkásságát.</a:t>
            </a:r>
          </a:p>
        </p:txBody>
      </p:sp>
    </p:spTree>
    <p:extLst>
      <p:ext uri="{BB962C8B-B14F-4D97-AF65-F5344CB8AC3E}">
        <p14:creationId xmlns:p14="http://schemas.microsoft.com/office/powerpoint/2010/main" val="3911223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FADA7F-F9F3-4CB7-AC21-7FBF7E66A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018"/>
            <a:ext cx="10515600" cy="906326"/>
          </a:xfrm>
        </p:spPr>
        <p:txBody>
          <a:bodyPr/>
          <a:lstStyle/>
          <a:p>
            <a:pPr algn="ctr"/>
            <a:r>
              <a:rPr lang="hu-HU" b="1" dirty="0"/>
              <a:t>Főoldal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44DAEB8C-DCC3-49E7-A31C-FE5DCF033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9695" y="766354"/>
            <a:ext cx="8552610" cy="6091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900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FADA7F-F9F3-4CB7-AC21-7FBF7E66A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40864"/>
          </a:xfrm>
        </p:spPr>
        <p:txBody>
          <a:bodyPr/>
          <a:lstStyle/>
          <a:p>
            <a:pPr algn="ctr"/>
            <a:r>
              <a:rPr lang="hu-HU" b="1" dirty="0"/>
              <a:t>Sütik oldal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5ECB0E59-7442-408F-A14B-0B253FE05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3358" y="756070"/>
            <a:ext cx="8625284" cy="6101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7986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FADA7F-F9F3-4CB7-AC21-7FBF7E66A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36658"/>
          </a:xfrm>
        </p:spPr>
        <p:txBody>
          <a:bodyPr/>
          <a:lstStyle/>
          <a:p>
            <a:pPr algn="ctr"/>
            <a:r>
              <a:rPr lang="hu-HU" b="1" dirty="0"/>
              <a:t>Kávék oldal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0D147772-89F6-4FFF-BDD7-A71978FB0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384" y="783702"/>
            <a:ext cx="8569232" cy="607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851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Megrendelő követelményei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022446" cy="4351338"/>
          </a:xfrm>
        </p:spPr>
        <p:txBody>
          <a:bodyPr/>
          <a:lstStyle/>
          <a:p>
            <a:pPr marL="0" indent="0">
              <a:buNone/>
            </a:pPr>
            <a:r>
              <a:rPr lang="hu-HU" dirty="0"/>
              <a:t>Régi oldal:</a:t>
            </a:r>
          </a:p>
        </p:txBody>
      </p:sp>
    </p:spTree>
    <p:extLst>
      <p:ext uri="{BB962C8B-B14F-4D97-AF65-F5344CB8AC3E}">
        <p14:creationId xmlns:p14="http://schemas.microsoft.com/office/powerpoint/2010/main" val="8859890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FADA7F-F9F3-4CB7-AC21-7FBF7E66A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7949"/>
          </a:xfrm>
        </p:spPr>
        <p:txBody>
          <a:bodyPr/>
          <a:lstStyle/>
          <a:p>
            <a:pPr algn="ctr"/>
            <a:r>
              <a:rPr lang="hu-HU" b="1" dirty="0"/>
              <a:t>Blog oldal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AE47FA96-A4DD-496A-B82F-03D97AAD7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781050"/>
            <a:ext cx="8534400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483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0"/>
            <a:ext cx="10515600" cy="1325563"/>
          </a:xfrm>
        </p:spPr>
        <p:txBody>
          <a:bodyPr/>
          <a:lstStyle/>
          <a:p>
            <a:r>
              <a:rPr lang="hu-HU" b="1" dirty="0"/>
              <a:t>Megrendelő követelményei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28" y="1239998"/>
            <a:ext cx="2148840" cy="602159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hu-HU" sz="4000" dirty="0" err="1"/>
              <a:t>Validálás</a:t>
            </a:r>
            <a:r>
              <a:rPr lang="hu-HU" sz="4000" dirty="0"/>
              <a:t>: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7ABEC2EF-E46B-4A50-B479-065C18A4D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068" y="1288189"/>
            <a:ext cx="9272462" cy="507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939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b="1" dirty="0"/>
              <a:t>Zsiros Máté Ferenc</a:t>
            </a:r>
            <a:r>
              <a:rPr lang="hu-HU" dirty="0"/>
              <a:t>:</a:t>
            </a:r>
          </a:p>
          <a:p>
            <a:r>
              <a:rPr lang="hu-HU" dirty="0"/>
              <a:t>Lakhely: Palotás</a:t>
            </a:r>
          </a:p>
          <a:p>
            <a:r>
              <a:rPr lang="hu-HU" dirty="0"/>
              <a:t>Születési idő: 2005. 05. 11.</a:t>
            </a:r>
          </a:p>
          <a:p>
            <a:r>
              <a:rPr lang="hu-HU" dirty="0"/>
              <a:t>HTML, JavaScript és CSS fejlesztő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25883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b="1" dirty="0"/>
              <a:t>Tóth Bence:</a:t>
            </a:r>
          </a:p>
          <a:p>
            <a:r>
              <a:rPr lang="hu-HU" dirty="0"/>
              <a:t>Lakhely: Budapest</a:t>
            </a:r>
          </a:p>
          <a:p>
            <a:r>
              <a:rPr lang="hu-HU" dirty="0"/>
              <a:t>Születési idő: 2003. 06.25.</a:t>
            </a:r>
          </a:p>
          <a:p>
            <a:r>
              <a:rPr lang="hu-HU" dirty="0"/>
              <a:t>HTML és CSS fejlesztő grafikus</a:t>
            </a:r>
          </a:p>
        </p:txBody>
      </p:sp>
    </p:spTree>
    <p:extLst>
      <p:ext uri="{BB962C8B-B14F-4D97-AF65-F5344CB8AC3E}">
        <p14:creationId xmlns:p14="http://schemas.microsoft.com/office/powerpoint/2010/main" val="427061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b="1" dirty="0"/>
              <a:t>Kovács Zétény:</a:t>
            </a:r>
          </a:p>
          <a:p>
            <a:r>
              <a:rPr lang="hu-HU" dirty="0"/>
              <a:t>Lakhely: Budapest</a:t>
            </a:r>
          </a:p>
          <a:p>
            <a:r>
              <a:rPr lang="hu-HU" dirty="0"/>
              <a:t>Születési idő: 2004. 07. 08.</a:t>
            </a:r>
          </a:p>
          <a:p>
            <a:r>
              <a:rPr lang="hu-HU" dirty="0"/>
              <a:t>HTML fejlesztő, projekt menedzser és grafikus</a:t>
            </a:r>
          </a:p>
        </p:txBody>
      </p:sp>
    </p:spTree>
    <p:extLst>
      <p:ext uri="{BB962C8B-B14F-4D97-AF65-F5344CB8AC3E}">
        <p14:creationId xmlns:p14="http://schemas.microsoft.com/office/powerpoint/2010/main" val="2533320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b="1" dirty="0"/>
              <a:t>Kiss Benedek:</a:t>
            </a:r>
          </a:p>
          <a:p>
            <a:r>
              <a:rPr lang="hu-HU" dirty="0"/>
              <a:t>Lakhely: Budapest</a:t>
            </a:r>
          </a:p>
          <a:p>
            <a:r>
              <a:rPr lang="hu-HU" dirty="0"/>
              <a:t>Születési idő: 2004. 09. 06.</a:t>
            </a:r>
          </a:p>
          <a:p>
            <a:r>
              <a:rPr lang="hu-HU" dirty="0"/>
              <a:t>HTML fejlesztő és előadó</a:t>
            </a:r>
          </a:p>
        </p:txBody>
      </p:sp>
    </p:spTree>
    <p:extLst>
      <p:ext uri="{BB962C8B-B14F-4D97-AF65-F5344CB8AC3E}">
        <p14:creationId xmlns:p14="http://schemas.microsoft.com/office/powerpoint/2010/main" val="2416089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20DB429-2BC3-4F30-A205-576D272AE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Csapat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218C8F6-ED83-4026-A762-F59A640D3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b="1" dirty="0"/>
              <a:t>Chat GPT:</a:t>
            </a:r>
          </a:p>
          <a:p>
            <a:r>
              <a:rPr lang="hu-HU" dirty="0"/>
              <a:t>Megjelenés: 2022. 11. 30.</a:t>
            </a:r>
          </a:p>
          <a:p>
            <a:r>
              <a:rPr lang="hu-HU" dirty="0"/>
              <a:t>Virtuális asszisztens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94816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383DD-CC2B-4FE2-94BA-1F8839FE4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21285"/>
            <a:ext cx="10515600" cy="1325563"/>
          </a:xfrm>
        </p:spPr>
        <p:txBody>
          <a:bodyPr/>
          <a:lstStyle/>
          <a:p>
            <a:r>
              <a:rPr lang="hu-HU" b="1" dirty="0"/>
              <a:t>Tervezés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58BE7-0DAB-4556-B5C8-6F05D70CD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46848"/>
            <a:ext cx="7156270" cy="2654890"/>
          </a:xfrm>
        </p:spPr>
        <p:txBody>
          <a:bodyPr/>
          <a:lstStyle/>
          <a:p>
            <a:pPr marL="0" indent="0">
              <a:buNone/>
            </a:pPr>
            <a:r>
              <a:rPr lang="hu-HU" b="1" dirty="0"/>
              <a:t>Prototípus:</a:t>
            </a:r>
          </a:p>
          <a:p>
            <a:pPr marL="0" indent="0">
              <a:buNone/>
            </a:pPr>
            <a:r>
              <a:rPr lang="hu-HU" dirty="0"/>
              <a:t>Az oldal kezdetleges elrendezését bemutató kép. Mutatja a fejléc és az oldal egyéb elemeit hogy egymáshoz képest hogyan rendeződnek el.</a:t>
            </a:r>
          </a:p>
        </p:txBody>
      </p:sp>
    </p:spTree>
    <p:extLst>
      <p:ext uri="{BB962C8B-B14F-4D97-AF65-F5344CB8AC3E}">
        <p14:creationId xmlns:p14="http://schemas.microsoft.com/office/powerpoint/2010/main" val="2303297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249</Words>
  <Application>Microsoft Office PowerPoint</Application>
  <PresentationFormat>Szélesvásznú</PresentationFormat>
  <Paragraphs>47</Paragraphs>
  <Slides>20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Times New Roman</vt:lpstr>
      <vt:lpstr>Office-téma</vt:lpstr>
      <vt:lpstr>Lucky kávézó</vt:lpstr>
      <vt:lpstr>Megrendelő követelményei</vt:lpstr>
      <vt:lpstr>Megrendelő követelményei</vt:lpstr>
      <vt:lpstr>Csapat bemutatása</vt:lpstr>
      <vt:lpstr>Csapat bemutatása</vt:lpstr>
      <vt:lpstr>Csapat Bemutatása</vt:lpstr>
      <vt:lpstr>Csapat Bemutatása</vt:lpstr>
      <vt:lpstr>Csapat bemutatása</vt:lpstr>
      <vt:lpstr>Tervezés</vt:lpstr>
      <vt:lpstr>Kép a prototípusról</vt:lpstr>
      <vt:lpstr>Kép a drótvázról</vt:lpstr>
      <vt:lpstr>Eszközök</vt:lpstr>
      <vt:lpstr>Kép a trello-ról</vt:lpstr>
      <vt:lpstr>Eszközök</vt:lpstr>
      <vt:lpstr>Kép a Github-ról</vt:lpstr>
      <vt:lpstr>Lucky kávézó projekt</vt:lpstr>
      <vt:lpstr>Főoldal</vt:lpstr>
      <vt:lpstr>Sütik oldal</vt:lpstr>
      <vt:lpstr>Kávék oldal</vt:lpstr>
      <vt:lpstr>Blog oldal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Lucky kávézó</dc:title>
  <dc:creator>Kiss Benedek</dc:creator>
  <cp:lastModifiedBy>Kiss Benedek</cp:lastModifiedBy>
  <cp:revision>11</cp:revision>
  <dcterms:created xsi:type="dcterms:W3CDTF">2023-11-14T12:19:39Z</dcterms:created>
  <dcterms:modified xsi:type="dcterms:W3CDTF">2023-11-20T13:32:38Z</dcterms:modified>
</cp:coreProperties>
</file>

<file path=docProps/thumbnail.jpeg>
</file>